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NOVIEMBRE\NOVI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Juntas</a:t>
            </a:r>
            <a:r>
              <a:rPr lang="es-MX" baseline="0"/>
              <a:t> Vecinales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2"/>
          <c:order val="2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Hoja1!$C$241:$C$253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Hoja1!$D$241:$D$253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9F-4953-BF11-6734EC16BB03}"/>
            </c:ext>
          </c:extLst>
        </c:ser>
        <c:ser>
          <c:idx val="3"/>
          <c:order val="3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Hoja1!$C$241:$C$253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Hoja1!$D$241:$D$253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9F-4953-BF11-6734EC16BB03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Hoja1!$C$241:$C$253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Hoja1!$D$241:$D$253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A9F-4953-BF11-6734EC16BB03}"/>
            </c:ext>
          </c:extLst>
        </c:ser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Hoja1!$C$241:$C$253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Hoja1!$D$241:$D$253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A9F-4953-BF11-6734EC16BB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336760488"/>
        <c:axId val="336760880"/>
        <c:axId val="0"/>
      </c:bar3DChart>
      <c:catAx>
        <c:axId val="33676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36760880"/>
        <c:crosses val="autoZero"/>
        <c:auto val="1"/>
        <c:lblAlgn val="ctr"/>
        <c:lblOffset val="100"/>
        <c:noMultiLvlLbl val="0"/>
      </c:catAx>
      <c:valAx>
        <c:axId val="336760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6760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89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6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2624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715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483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557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380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3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24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77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65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58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50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36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35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0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47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Juntas Vecinales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2160589"/>
            <a:ext cx="2989774" cy="554031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          </a:t>
            </a:r>
            <a:r>
              <a:rPr lang="es-MX" b="1" dirty="0" smtClean="0"/>
              <a:t>     OBJETIVO</a:t>
            </a:r>
            <a:endParaRPr lang="es-MX" b="1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809588" y="2571744"/>
            <a:ext cx="3357586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s-MX" sz="1600" dirty="0" smtClean="0"/>
              <a:t>     Atender las peticiones de los ciudadanos para  disminuir la situaciones de riesgo en su comunidad. </a:t>
            </a:r>
            <a:endParaRPr lang="es-MX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738810" y="2072751"/>
            <a:ext cx="3271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canalizar a las instituciones correspondientes los casos reportados por la ciudadanía.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24034" y="3857628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reuniones con los habitantes de las colonias para escuchar sus inquietudes, orientar y canalizar a las instituciones correspondientes.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240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120988"/>
              </p:ext>
            </p:extLst>
          </p:nvPr>
        </p:nvGraphicFramePr>
        <p:xfrm>
          <a:off x="820615" y="973015"/>
          <a:ext cx="9390185" cy="5310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587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9357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1333904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173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Juntas Vecinales</vt:lpstr>
      <vt:lpstr>Presentación de PowerPoint</vt:lpstr>
      <vt:lpstr>INFORMACION GENERAL</vt:lpstr>
      <vt:lpstr>MEDIOS DE CONTACTO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Windows User</cp:lastModifiedBy>
  <cp:revision>16</cp:revision>
  <dcterms:created xsi:type="dcterms:W3CDTF">2020-08-07T01:49:50Z</dcterms:created>
  <dcterms:modified xsi:type="dcterms:W3CDTF">2020-08-07T18:20:52Z</dcterms:modified>
</cp:coreProperties>
</file>